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E6A9D-5267-4123-8364-DF6BEBCEACCE}" type="datetimeFigureOut">
              <a:rPr lang="zh-TW" altLang="en-US" smtClean="0"/>
              <a:t>2016/4/5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987C1-BC02-42A3-B862-D382E5F055A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987C1-BC02-42A3-B862-D382E5F055A2}" type="slidenum">
              <a:rPr lang="zh-TW" altLang="en-US" smtClean="0"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4/5/2016</a:t>
            </a:fld>
            <a:endParaRPr 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4/5/2016</a:t>
            </a:fld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4/5/2016</a:t>
            </a:fld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4/5/2016</a:t>
            </a:fld>
            <a:endParaRPr lang="en-US" dirty="0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4/5/2016</a:t>
            </a:fld>
            <a:endParaRPr 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4/5/2016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ipad-820272_960_7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0"/>
            <a:ext cx="7429520" cy="36433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57422" y="3857628"/>
            <a:ext cx="6172200" cy="130381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900" dirty="0" smtClean="0"/>
              <a:t>網路行銷實戰策略地圖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zh-TW" altLang="en-US" dirty="0" smtClean="0"/>
              <a:t>成功案例分享</a:t>
            </a:r>
            <a:r>
              <a:rPr lang="en-US" altLang="zh-TW" dirty="0" smtClean="0"/>
              <a:t>-</a:t>
            </a:r>
            <a:r>
              <a:rPr lang="zh-TW" altLang="en-US" dirty="0" smtClean="0"/>
              <a:t>葡眾行銷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85984" y="5286388"/>
            <a:ext cx="6172200" cy="731344"/>
          </a:xfrm>
        </p:spPr>
        <p:txBody>
          <a:bodyPr>
            <a:normAutofit fontScale="55000" lnSpcReduction="20000"/>
          </a:bodyPr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pPr algn="ctr"/>
            <a:r>
              <a:rPr lang="zh-TW" altLang="en-US" sz="3400" dirty="0" smtClean="0"/>
              <a:t>社群網站</a:t>
            </a:r>
            <a:r>
              <a:rPr lang="zh-TW" altLang="en-US" sz="3400" dirty="0" smtClean="0"/>
              <a:t>與</a:t>
            </a:r>
            <a:r>
              <a:rPr lang="zh-TW" altLang="en-US" sz="3400" dirty="0" smtClean="0"/>
              <a:t>流量分析  林昱成</a:t>
            </a:r>
            <a:endParaRPr lang="zh-TW" altLang="en-US" sz="3400" dirty="0" smtClean="0"/>
          </a:p>
          <a:p>
            <a:endParaRPr lang="zh-TW" altLang="en-US" dirty="0"/>
          </a:p>
        </p:txBody>
      </p:sp>
      <p:pic>
        <p:nvPicPr>
          <p:cNvPr id="5" name="圖片 4" descr="logo 財神行銷 新版簡化-去背16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6115050"/>
            <a:ext cx="1016000" cy="74295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2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715304" cy="571504"/>
          </a:xfrm>
        </p:spPr>
        <p:txBody>
          <a:bodyPr>
            <a:noAutofit/>
          </a:bodyPr>
          <a:lstStyle/>
          <a:p>
            <a:r>
              <a:rPr lang="en-US" altLang="zh-TW" sz="3600" b="1" dirty="0" smtClean="0"/>
              <a:t/>
            </a:r>
            <a:br>
              <a:rPr lang="en-US" altLang="zh-TW" sz="3600" b="1" dirty="0" smtClean="0"/>
            </a:br>
            <a:r>
              <a:rPr lang="zh-TW" altLang="en-US" sz="3200" b="1" dirty="0" smtClean="0"/>
              <a:t>二、網路</a:t>
            </a:r>
            <a:r>
              <a:rPr lang="zh-TW" altLang="en-US" sz="3200" b="1" dirty="0" smtClean="0"/>
              <a:t>行銷  </a:t>
            </a:r>
            <a:r>
              <a:rPr lang="en-US" sz="3200" dirty="0" smtClean="0"/>
              <a:t>4</a:t>
            </a:r>
            <a:r>
              <a:rPr lang="en-US" sz="3200" dirty="0" smtClean="0"/>
              <a:t>) </a:t>
            </a:r>
            <a:r>
              <a:rPr lang="zh-TW" altLang="en-US" sz="3200" dirty="0" smtClean="0"/>
              <a:t>自動表單</a:t>
            </a:r>
            <a:r>
              <a:rPr lang="en-US" sz="3200" dirty="0" smtClean="0"/>
              <a:t> </a:t>
            </a:r>
            <a:r>
              <a:rPr lang="en-US" sz="3200" dirty="0" smtClean="0"/>
              <a:t>: </a:t>
            </a:r>
            <a:r>
              <a:rPr lang="en-US" sz="3200" dirty="0" err="1" smtClean="0"/>
              <a:t>getresponse</a:t>
            </a:r>
            <a:endParaRPr lang="en-US" altLang="zh-TW" sz="3200" dirty="0" smtClean="0"/>
          </a:p>
        </p:txBody>
      </p:sp>
      <p:sp>
        <p:nvSpPr>
          <p:cNvPr id="10" name="矩形 9"/>
          <p:cNvSpPr/>
          <p:nvPr/>
        </p:nvSpPr>
        <p:spPr>
          <a:xfrm>
            <a:off x="2810941" y="3244334"/>
            <a:ext cx="3522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/>
              <a:t>一、架設網站 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  </a:t>
            </a:r>
            <a:r>
              <a:rPr lang="en-US" altLang="zh-TW" b="1" dirty="0" smtClean="0"/>
              <a:t>1)</a:t>
            </a:r>
            <a:r>
              <a:rPr lang="zh-TW" altLang="en-US" b="1" dirty="0" smtClean="0"/>
              <a:t> 建置官方網站</a:t>
            </a:r>
            <a:endParaRPr lang="zh-TW" altLang="en-US" dirty="0"/>
          </a:p>
        </p:txBody>
      </p:sp>
      <p:pic>
        <p:nvPicPr>
          <p:cNvPr id="6" name="內容版面配置區 5" descr="PP 表單2016-04-05_17-45-54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44" y="1142984"/>
            <a:ext cx="8501122" cy="4500594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715304" cy="571504"/>
          </a:xfrm>
        </p:spPr>
        <p:txBody>
          <a:bodyPr>
            <a:noAutofit/>
          </a:bodyPr>
          <a:lstStyle/>
          <a:p>
            <a:r>
              <a:rPr lang="en-US" altLang="zh-TW" sz="3600" b="1" dirty="0" smtClean="0"/>
              <a:t/>
            </a:r>
            <a:br>
              <a:rPr lang="en-US" altLang="zh-TW" sz="3600" b="1" dirty="0" smtClean="0"/>
            </a:br>
            <a:r>
              <a:rPr lang="zh-TW" altLang="en-US" sz="3200" b="1" dirty="0" smtClean="0"/>
              <a:t>二、網路</a:t>
            </a:r>
            <a:r>
              <a:rPr lang="zh-TW" altLang="en-US" sz="3200" b="1" dirty="0" smtClean="0"/>
              <a:t>行銷  </a:t>
            </a:r>
            <a:r>
              <a:rPr lang="en-US" sz="3200" dirty="0" smtClean="0"/>
              <a:t>4</a:t>
            </a:r>
            <a:r>
              <a:rPr lang="en-US" sz="3200" dirty="0" smtClean="0"/>
              <a:t>) </a:t>
            </a:r>
            <a:r>
              <a:rPr lang="zh-TW" altLang="en-US" sz="3200" dirty="0" smtClean="0"/>
              <a:t>自動回信</a:t>
            </a:r>
            <a:r>
              <a:rPr lang="en-US" sz="3200" dirty="0" smtClean="0"/>
              <a:t> : </a:t>
            </a:r>
            <a:r>
              <a:rPr lang="en-US" sz="3200" dirty="0" err="1" smtClean="0"/>
              <a:t>getresponse</a:t>
            </a:r>
            <a:endParaRPr lang="en-US" altLang="zh-TW" sz="3200" dirty="0" smtClean="0"/>
          </a:p>
        </p:txBody>
      </p:sp>
      <p:pic>
        <p:nvPicPr>
          <p:cNvPr id="7" name="內容版面配置區 6" descr="PP 自動回復2016-04-05_17-45-54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1785926"/>
            <a:ext cx="7467600" cy="4643470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715304" cy="571504"/>
          </a:xfrm>
        </p:spPr>
        <p:txBody>
          <a:bodyPr>
            <a:noAutofit/>
          </a:bodyPr>
          <a:lstStyle/>
          <a:p>
            <a:pPr lvl="0"/>
            <a:r>
              <a:rPr lang="en-US" altLang="zh-TW" sz="3600" b="1" dirty="0" smtClean="0"/>
              <a:t/>
            </a:r>
            <a:br>
              <a:rPr lang="en-US" altLang="zh-TW" sz="3600" b="1" dirty="0" smtClean="0"/>
            </a:br>
            <a:r>
              <a:rPr lang="zh-TW" altLang="en-US" sz="3200" b="1" dirty="0" smtClean="0"/>
              <a:t>三、實體</a:t>
            </a:r>
            <a:r>
              <a:rPr lang="zh-TW" altLang="en-US" sz="3200" b="1" dirty="0" smtClean="0"/>
              <a:t>行銷  </a:t>
            </a:r>
            <a:r>
              <a:rPr lang="en-US" sz="3200" b="1" dirty="0" smtClean="0"/>
              <a:t>1</a:t>
            </a:r>
            <a:r>
              <a:rPr lang="en-US" sz="3200" b="1" dirty="0" smtClean="0"/>
              <a:t>)</a:t>
            </a:r>
            <a:r>
              <a:rPr lang="zh-TW" altLang="en-US" sz="3200" b="1" dirty="0" smtClean="0"/>
              <a:t>傳銷</a:t>
            </a:r>
            <a:r>
              <a:rPr lang="en-US" sz="3200" b="1" dirty="0" smtClean="0"/>
              <a:t>3S: </a:t>
            </a:r>
            <a:r>
              <a:rPr lang="zh-TW" altLang="en-US" sz="3200" b="1" dirty="0" smtClean="0"/>
              <a:t>零售</a:t>
            </a:r>
            <a:r>
              <a:rPr lang="en-US" sz="3200" b="1" dirty="0" smtClean="0"/>
              <a:t>.</a:t>
            </a:r>
            <a:r>
              <a:rPr lang="zh-TW" altLang="en-US" sz="3200" b="1" dirty="0" smtClean="0"/>
              <a:t>推荐與輔導</a:t>
            </a:r>
            <a:endParaRPr lang="en-US" altLang="zh-TW" sz="3200" b="1" dirty="0" smtClean="0"/>
          </a:p>
        </p:txBody>
      </p:sp>
      <p:pic>
        <p:nvPicPr>
          <p:cNvPr id="9" name="內容版面配置區 8" descr="partnership-526413_960_72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00100" y="2071678"/>
            <a:ext cx="6628115" cy="3638559"/>
          </a:xfrm>
        </p:spPr>
      </p:pic>
      <p:pic>
        <p:nvPicPr>
          <p:cNvPr id="11" name="圖片 10" descr="logo 財神行銷 新版簡化-去背16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5214950"/>
            <a:ext cx="587372" cy="429516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7715304" cy="571504"/>
          </a:xfrm>
        </p:spPr>
        <p:txBody>
          <a:bodyPr>
            <a:noAutofit/>
          </a:bodyPr>
          <a:lstStyle/>
          <a:p>
            <a:r>
              <a:rPr lang="en-US" altLang="zh-TW" sz="3600" b="1" dirty="0" smtClean="0"/>
              <a:t/>
            </a:r>
            <a:br>
              <a:rPr lang="en-US" altLang="zh-TW" sz="3600" b="1" dirty="0" smtClean="0"/>
            </a:br>
            <a:r>
              <a:rPr lang="en-US" altLang="zh-TW" sz="3600" b="1" dirty="0" smtClean="0"/>
              <a:t/>
            </a:r>
            <a:br>
              <a:rPr lang="en-US" altLang="zh-TW" sz="3600" b="1" dirty="0" smtClean="0"/>
            </a:br>
            <a:r>
              <a:rPr lang="en-US" altLang="zh-TW" sz="3600" b="1" dirty="0" smtClean="0"/>
              <a:t/>
            </a:r>
            <a:br>
              <a:rPr lang="en-US" altLang="zh-TW" sz="3600" b="1" dirty="0" smtClean="0"/>
            </a:br>
            <a:r>
              <a:rPr lang="zh-TW" altLang="en-US" sz="3200" b="1" dirty="0" smtClean="0"/>
              <a:t>三、實體行銷    </a:t>
            </a:r>
            <a:r>
              <a:rPr lang="en-US" sz="2000" dirty="0" smtClean="0"/>
              <a:t>2)</a:t>
            </a:r>
            <a:r>
              <a:rPr lang="zh-TW" altLang="en-US" sz="2000" dirty="0" smtClean="0"/>
              <a:t>運作模式</a:t>
            </a:r>
            <a:r>
              <a:rPr lang="en-US" sz="2000" dirty="0" smtClean="0"/>
              <a:t>: 1</a:t>
            </a:r>
            <a:r>
              <a:rPr lang="zh-TW" altLang="en-US" sz="2000" dirty="0" smtClean="0"/>
              <a:t>對</a:t>
            </a:r>
            <a:r>
              <a:rPr lang="en-US" sz="2000" dirty="0" smtClean="0"/>
              <a:t>1.</a:t>
            </a:r>
            <a:r>
              <a:rPr lang="zh-TW" altLang="en-US" sz="2000" dirty="0" smtClean="0"/>
              <a:t>家庭</a:t>
            </a:r>
            <a:r>
              <a:rPr lang="en-US" sz="2000" dirty="0" smtClean="0"/>
              <a:t>OPP</a:t>
            </a:r>
            <a:r>
              <a:rPr lang="zh-TW" altLang="en-US" sz="2000" dirty="0" smtClean="0"/>
              <a:t>及會場聚會 </a:t>
            </a:r>
            <a:r>
              <a:rPr lang="zh-TW" altLang="en-US" sz="3200" dirty="0" smtClean="0"/>
              <a:t/>
            </a:r>
            <a:br>
              <a:rPr lang="zh-TW" altLang="en-US" sz="3200" dirty="0" smtClean="0"/>
            </a:br>
            <a:endParaRPr lang="en-US" altLang="zh-TW" sz="3200" b="1" dirty="0" smtClean="0"/>
          </a:p>
        </p:txBody>
      </p:sp>
      <p:pic>
        <p:nvPicPr>
          <p:cNvPr id="6" name="內容版面配置區 5" descr="button-892174_960_720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00100" y="1428736"/>
            <a:ext cx="6715172" cy="5180028"/>
          </a:xfrm>
        </p:spPr>
      </p:pic>
      <p:pic>
        <p:nvPicPr>
          <p:cNvPr id="7" name="圖片 6" descr="logo 財神行銷 新版簡化-去背16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2714620"/>
            <a:ext cx="1016000" cy="74295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928926" y="2285992"/>
            <a:ext cx="4572032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b="1" dirty="0" smtClean="0"/>
              <a:t>網路行銷績效與流量</a:t>
            </a:r>
            <a:r>
              <a:rPr lang="en-US" altLang="zh-TW" sz="4800" b="1" dirty="0" smtClean="0"/>
              <a:t>1</a:t>
            </a:r>
            <a:endParaRPr lang="zh-TW" altLang="en-US" sz="4800" b="1" dirty="0"/>
          </a:p>
        </p:txBody>
      </p:sp>
      <p:pic>
        <p:nvPicPr>
          <p:cNvPr id="4" name="內容版面配置區 3" descr="PP WP官網1 2016-04-05_17-24-03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1357298"/>
            <a:ext cx="7467600" cy="2643206"/>
          </a:xfrm>
        </p:spPr>
      </p:pic>
      <p:pic>
        <p:nvPicPr>
          <p:cNvPr id="5" name="圖片 4" descr="PP WP官網2 2016-04-05_17-24-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4000504"/>
            <a:ext cx="7429552" cy="2643182"/>
          </a:xfrm>
          <a:prstGeom prst="rect">
            <a:avLst/>
          </a:prstGeom>
        </p:spPr>
      </p:pic>
      <p:cxnSp>
        <p:nvCxnSpPr>
          <p:cNvPr id="7" name="直線接點 6"/>
          <p:cNvCxnSpPr/>
          <p:nvPr/>
        </p:nvCxnSpPr>
        <p:spPr>
          <a:xfrm rot="5400000">
            <a:off x="2178827" y="3036091"/>
            <a:ext cx="150019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2928926" y="2285992"/>
            <a:ext cx="42148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rot="5400000">
            <a:off x="6357950" y="3071810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2928926" y="3786190"/>
            <a:ext cx="42148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肘形接點 18"/>
          <p:cNvCxnSpPr/>
          <p:nvPr/>
        </p:nvCxnSpPr>
        <p:spPr>
          <a:xfrm rot="5400000">
            <a:off x="4071934" y="4929198"/>
            <a:ext cx="1143008" cy="15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弧形接點 21"/>
          <p:cNvCxnSpPr/>
          <p:nvPr/>
        </p:nvCxnSpPr>
        <p:spPr>
          <a:xfrm>
            <a:off x="4643438" y="4357694"/>
            <a:ext cx="3143272" cy="1588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 rot="5400000">
            <a:off x="6643702" y="5500702"/>
            <a:ext cx="22860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 rot="5400000">
            <a:off x="3464711" y="5536421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 flipV="1">
            <a:off x="4714876" y="6643710"/>
            <a:ext cx="3143272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b="1" dirty="0" smtClean="0"/>
              <a:t>網路行銷績效與流量</a:t>
            </a:r>
            <a:r>
              <a:rPr lang="en-US" altLang="zh-TW" sz="4800" b="1" dirty="0" smtClean="0"/>
              <a:t>2</a:t>
            </a:r>
            <a:endParaRPr lang="zh-TW" altLang="en-US" sz="4800" b="1" dirty="0"/>
          </a:p>
        </p:txBody>
      </p:sp>
      <p:pic>
        <p:nvPicPr>
          <p:cNvPr id="10" name="內容版面配置區 9" descr="PP 績效2016-04-05_20-19-20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1071546"/>
            <a:ext cx="7429552" cy="3232070"/>
          </a:xfrm>
        </p:spPr>
      </p:pic>
      <p:pic>
        <p:nvPicPr>
          <p:cNvPr id="11" name="圖片 10" descr="PP 績效01 2016-04-05_20-19-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549654"/>
            <a:ext cx="7429552" cy="3308346"/>
          </a:xfrm>
          <a:prstGeom prst="rect">
            <a:avLst/>
          </a:prstGeom>
        </p:spPr>
      </p:pic>
      <p:cxnSp>
        <p:nvCxnSpPr>
          <p:cNvPr id="13" name="直線接點 12"/>
          <p:cNvCxnSpPr/>
          <p:nvPr/>
        </p:nvCxnSpPr>
        <p:spPr>
          <a:xfrm rot="5400000">
            <a:off x="4643438" y="2285992"/>
            <a:ext cx="14287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5357818" y="1571612"/>
            <a:ext cx="78581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rot="5400000">
            <a:off x="5429256" y="2285992"/>
            <a:ext cx="14287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5357818" y="3000372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 rot="5400000">
            <a:off x="2393153" y="6679417"/>
            <a:ext cx="3571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2643174" y="6500834"/>
            <a:ext cx="17859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 rot="5400000">
            <a:off x="4250541" y="6679417"/>
            <a:ext cx="3571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b="1" dirty="0" smtClean="0"/>
              <a:t>網路行銷績效與流量</a:t>
            </a:r>
            <a:r>
              <a:rPr lang="en-US" altLang="zh-TW" sz="4800" b="1" dirty="0" smtClean="0"/>
              <a:t>3</a:t>
            </a:r>
            <a:endParaRPr lang="zh-TW" altLang="en-US" sz="4800" b="1" dirty="0"/>
          </a:p>
        </p:txBody>
      </p:sp>
      <p:pic>
        <p:nvPicPr>
          <p:cNvPr id="12" name="內容版面配置區 11" descr="PP 績效02 2016-04-05_20-19-20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1142984"/>
            <a:ext cx="7358114" cy="5330841"/>
          </a:xfrm>
        </p:spPr>
      </p:pic>
      <p:cxnSp>
        <p:nvCxnSpPr>
          <p:cNvPr id="14" name="直線接點 13"/>
          <p:cNvCxnSpPr/>
          <p:nvPr/>
        </p:nvCxnSpPr>
        <p:spPr>
          <a:xfrm rot="5400000">
            <a:off x="3356760" y="2714620"/>
            <a:ext cx="314406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4929190" y="1142984"/>
            <a:ext cx="314327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rot="5400000">
            <a:off x="6500826" y="2714620"/>
            <a:ext cx="314327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4929190" y="4214818"/>
            <a:ext cx="314327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2976" y="2857496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微網行銷</a:t>
            </a:r>
            <a:endParaRPr lang="en-US" altLang="zh-TW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86314" y="2786058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傳銷聯盟</a:t>
            </a:r>
            <a:endParaRPr lang="zh-TW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圖片 3" descr="LOGO-ust26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4000504"/>
            <a:ext cx="1657350" cy="1571636"/>
          </a:xfrm>
          <a:prstGeom prst="rect">
            <a:avLst/>
          </a:prstGeom>
        </p:spPr>
      </p:pic>
      <p:pic>
        <p:nvPicPr>
          <p:cNvPr id="6" name="圖片 5" descr="logo 財神行銷 新版簡化-去背25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3929066"/>
            <a:ext cx="2329500" cy="171451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428728" y="857232"/>
            <a:ext cx="6336000" cy="100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謝謝指教</a:t>
            </a:r>
            <a:endParaRPr lang="zh-TW" alt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928794" y="5786454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u</a:t>
            </a:r>
            <a:r>
              <a:rPr lang="en-US" altLang="zh-TW" dirty="0" smtClean="0"/>
              <a:t>st365.com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5429256" y="5857892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u</a:t>
            </a:r>
            <a:r>
              <a:rPr lang="en-US" altLang="zh-TW" dirty="0" smtClean="0"/>
              <a:t>st168.com</a:t>
            </a:r>
            <a:endParaRPr lang="zh-TW" alt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4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40"/>
                            </p:stCondLst>
                            <p:childTnLst>
                              <p:par>
                                <p:cTn id="2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srgbClr val="0070C0"/>
                </a:solidFill>
              </a:rPr>
              <a:t>網路行銷策略地圖</a:t>
            </a:r>
            <a:endParaRPr lang="zh-TW" altLang="en-US" sz="6000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一</a:t>
            </a:r>
            <a:r>
              <a:rPr lang="zh-TW" altLang="en-US" dirty="0" smtClean="0"/>
              <a:t>、架設網站</a:t>
            </a:r>
            <a:endParaRPr lang="en-US" altLang="zh-TW" dirty="0" smtClean="0"/>
          </a:p>
          <a:p>
            <a:r>
              <a:rPr lang="en-US" altLang="zh-TW" dirty="0" smtClean="0"/>
              <a:t>1)</a:t>
            </a:r>
            <a:r>
              <a:rPr lang="zh-TW" altLang="en-US" dirty="0" smtClean="0"/>
              <a:t> 建置官方網站</a:t>
            </a:r>
            <a:endParaRPr lang="en-US" altLang="zh-TW" dirty="0" smtClean="0"/>
          </a:p>
          <a:p>
            <a:r>
              <a:rPr lang="en-US" altLang="zh-TW" dirty="0" smtClean="0"/>
              <a:t>2)</a:t>
            </a:r>
            <a:r>
              <a:rPr lang="zh-TW" altLang="en-US" dirty="0" smtClean="0"/>
              <a:t> 建置</a:t>
            </a:r>
            <a:r>
              <a:rPr lang="en-US" altLang="zh-TW" dirty="0" smtClean="0"/>
              <a:t>BLOG</a:t>
            </a:r>
            <a:r>
              <a:rPr lang="zh-TW" altLang="en-US" dirty="0" smtClean="0"/>
              <a:t>網站</a:t>
            </a:r>
            <a:endParaRPr lang="en-US" altLang="zh-TW" dirty="0" smtClean="0"/>
          </a:p>
          <a:p>
            <a:r>
              <a:rPr lang="en-US" altLang="zh-TW" dirty="0" smtClean="0"/>
              <a:t>3)</a:t>
            </a:r>
            <a:r>
              <a:rPr lang="zh-TW" altLang="en-US" dirty="0" smtClean="0"/>
              <a:t> 建置</a:t>
            </a:r>
            <a:r>
              <a:rPr lang="en-US" altLang="zh-TW" dirty="0" smtClean="0"/>
              <a:t>FB</a:t>
            </a:r>
            <a:r>
              <a:rPr lang="zh-TW" altLang="en-US" dirty="0" smtClean="0"/>
              <a:t>粉絲團</a:t>
            </a:r>
            <a:r>
              <a:rPr lang="en-US" altLang="zh-TW" dirty="0" smtClean="0"/>
              <a:t>.</a:t>
            </a:r>
            <a:r>
              <a:rPr lang="zh-TW" altLang="en-US" dirty="0" smtClean="0"/>
              <a:t>社團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二、網路行銷</a:t>
            </a:r>
            <a:endParaRPr lang="en-US" altLang="zh-TW" dirty="0" smtClean="0"/>
          </a:p>
          <a:p>
            <a:r>
              <a:rPr lang="en-US" altLang="zh-TW" dirty="0" smtClean="0"/>
              <a:t>1</a:t>
            </a:r>
            <a:r>
              <a:rPr lang="en-US" altLang="zh-TW" dirty="0" smtClean="0"/>
              <a:t>)</a:t>
            </a:r>
            <a:r>
              <a:rPr lang="zh-TW" altLang="en-US" dirty="0" smtClean="0"/>
              <a:t> 內容行銷 </a:t>
            </a:r>
            <a:r>
              <a:rPr lang="en-US" altLang="zh-TW" dirty="0" smtClean="0"/>
              <a:t>: </a:t>
            </a:r>
            <a:r>
              <a:rPr lang="zh-TW" altLang="en-US" dirty="0" smtClean="0"/>
              <a:t>自動貼文</a:t>
            </a:r>
            <a:endParaRPr lang="en-US" altLang="zh-TW" dirty="0" smtClean="0"/>
          </a:p>
          <a:p>
            <a:r>
              <a:rPr lang="en-US" altLang="zh-TW" dirty="0" smtClean="0"/>
              <a:t>2)</a:t>
            </a:r>
            <a:r>
              <a:rPr lang="zh-TW" altLang="en-US" dirty="0" smtClean="0"/>
              <a:t> 社</a:t>
            </a:r>
            <a:r>
              <a:rPr lang="zh-TW" altLang="en-US" dirty="0" smtClean="0"/>
              <a:t>群行銷</a:t>
            </a:r>
            <a:r>
              <a:rPr lang="zh-TW" altLang="en-US" dirty="0" smtClean="0"/>
              <a:t>：</a:t>
            </a:r>
            <a:r>
              <a:rPr lang="en-US" altLang="zh-TW" dirty="0" smtClean="0"/>
              <a:t>Buffer</a:t>
            </a:r>
            <a:r>
              <a:rPr lang="zh-TW" altLang="en-US" dirty="0" smtClean="0"/>
              <a:t>排程</a:t>
            </a:r>
            <a:endParaRPr lang="en-US" altLang="zh-TW" dirty="0" smtClean="0"/>
          </a:p>
          <a:p>
            <a:r>
              <a:rPr lang="en-US" altLang="zh-TW" dirty="0" smtClean="0"/>
              <a:t>3)</a:t>
            </a:r>
            <a:r>
              <a:rPr lang="zh-TW" altLang="en-US" dirty="0" smtClean="0"/>
              <a:t> 廣告行銷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FB</a:t>
            </a:r>
            <a:r>
              <a:rPr lang="zh-TW" altLang="en-US" dirty="0" smtClean="0"/>
              <a:t>廣告</a:t>
            </a:r>
            <a:endParaRPr lang="en-US" altLang="zh-TW" dirty="0" smtClean="0"/>
          </a:p>
          <a:p>
            <a:r>
              <a:rPr lang="en-US" altLang="zh-TW" dirty="0" smtClean="0"/>
              <a:t>4)</a:t>
            </a:r>
            <a:r>
              <a:rPr lang="zh-TW" altLang="en-US" dirty="0" smtClean="0"/>
              <a:t> 自動回信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getresponse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三</a:t>
            </a:r>
            <a:r>
              <a:rPr lang="zh-TW" altLang="en-US" dirty="0" smtClean="0"/>
              <a:t>、實體行銷</a:t>
            </a:r>
            <a:endParaRPr lang="en-US" altLang="zh-TW" dirty="0" smtClean="0"/>
          </a:p>
          <a:p>
            <a:r>
              <a:rPr lang="en-US" altLang="zh-TW" dirty="0" smtClean="0"/>
              <a:t>1)</a:t>
            </a:r>
            <a:r>
              <a:rPr lang="zh-TW" altLang="en-US" dirty="0" smtClean="0"/>
              <a:t>傳銷</a:t>
            </a:r>
            <a:r>
              <a:rPr lang="en-US" altLang="zh-TW" dirty="0" smtClean="0"/>
              <a:t>3S:</a:t>
            </a:r>
            <a:r>
              <a:rPr lang="zh-TW" altLang="en-US" dirty="0" smtClean="0"/>
              <a:t> 零售</a:t>
            </a:r>
            <a:r>
              <a:rPr lang="en-US" altLang="zh-TW" dirty="0" smtClean="0"/>
              <a:t>.</a:t>
            </a:r>
            <a:r>
              <a:rPr lang="zh-TW" altLang="en-US" dirty="0" smtClean="0"/>
              <a:t>推荐與輔導</a:t>
            </a:r>
            <a:endParaRPr lang="en-US" altLang="zh-TW" dirty="0" smtClean="0"/>
          </a:p>
          <a:p>
            <a:r>
              <a:rPr lang="en-US" altLang="zh-TW" dirty="0" smtClean="0"/>
              <a:t>2)</a:t>
            </a:r>
            <a:r>
              <a:rPr lang="zh-TW" altLang="en-US" dirty="0" smtClean="0"/>
              <a:t>運作模式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1</a:t>
            </a:r>
            <a:r>
              <a:rPr lang="zh-TW" altLang="en-US" dirty="0" smtClean="0"/>
              <a:t>對</a:t>
            </a:r>
            <a:r>
              <a:rPr lang="en-US" altLang="zh-TW" dirty="0" smtClean="0"/>
              <a:t>1.</a:t>
            </a:r>
            <a:r>
              <a:rPr lang="zh-TW" altLang="en-US" dirty="0" smtClean="0"/>
              <a:t>家庭</a:t>
            </a:r>
            <a:r>
              <a:rPr lang="en-US" altLang="zh-TW" dirty="0" smtClean="0"/>
              <a:t>OPP</a:t>
            </a:r>
            <a:r>
              <a:rPr lang="zh-TW" altLang="en-US" dirty="0" smtClean="0"/>
              <a:t>及會場聚會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 descr="euro-447214_960_7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1571612"/>
            <a:ext cx="4429156" cy="3943356"/>
          </a:xfrm>
          <a:prstGeom prst="rect">
            <a:avLst/>
          </a:prstGeom>
        </p:spPr>
      </p:pic>
      <p:pic>
        <p:nvPicPr>
          <p:cNvPr id="5" name="圖片 4" descr="logo 財神行銷 新版簡化-去背16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4214818"/>
            <a:ext cx="1016000" cy="74295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8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4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80"/>
                            </p:stCondLst>
                            <p:childTnLst>
                              <p:par>
                                <p:cTn id="4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80"/>
                            </p:stCondLst>
                            <p:childTnLst>
                              <p:par>
                                <p:cTn id="5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60"/>
                            </p:stCondLst>
                            <p:childTnLst>
                              <p:par>
                                <p:cTn id="6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0"/>
                            </p:stCondLst>
                            <p:childTnLst>
                              <p:par>
                                <p:cTn id="6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80"/>
                            </p:stCondLst>
                            <p:childTnLst>
                              <p:par>
                                <p:cTn id="7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80"/>
                            </p:stCondLst>
                            <p:childTnLst>
                              <p:par>
                                <p:cTn id="8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20"/>
                            </p:stCondLst>
                            <p:childTnLst>
                              <p:par>
                                <p:cTn id="9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846158"/>
          </a:xfrm>
        </p:spPr>
        <p:txBody>
          <a:bodyPr>
            <a:noAutofit/>
          </a:bodyPr>
          <a:lstStyle/>
          <a:p>
            <a:r>
              <a:rPr lang="en-US" altLang="zh-TW" sz="3600" b="1" dirty="0" smtClean="0"/>
              <a:t/>
            </a:r>
            <a:br>
              <a:rPr lang="en-US" altLang="zh-TW" sz="3600" b="1" dirty="0" smtClean="0"/>
            </a:br>
            <a:r>
              <a:rPr lang="zh-TW" altLang="en-US" sz="3600" b="1" dirty="0" smtClean="0"/>
              <a:t>一、架設網站 </a:t>
            </a:r>
            <a:r>
              <a:rPr lang="en-US" altLang="zh-TW" sz="3600" b="1" dirty="0" smtClean="0"/>
              <a:t>:</a:t>
            </a:r>
            <a:r>
              <a:rPr lang="zh-TW" altLang="en-US" sz="3600" b="1" dirty="0" smtClean="0"/>
              <a:t>   </a:t>
            </a:r>
            <a:r>
              <a:rPr lang="en-US" altLang="zh-TW" sz="3600" b="1" dirty="0" smtClean="0"/>
              <a:t>1)</a:t>
            </a:r>
            <a:r>
              <a:rPr lang="zh-TW" altLang="en-US" sz="3600" b="1" dirty="0" smtClean="0"/>
              <a:t> 建置官方網站</a:t>
            </a:r>
            <a:endParaRPr lang="zh-TW" altLang="en-US" sz="3600" b="1" dirty="0"/>
          </a:p>
        </p:txBody>
      </p:sp>
      <p:pic>
        <p:nvPicPr>
          <p:cNvPr id="7" name="內容版面配置區 6" descr="PP 官網2 2016-04-05_17-24-03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786" y="1214422"/>
            <a:ext cx="7467600" cy="2786082"/>
          </a:xfrm>
        </p:spPr>
      </p:pic>
      <p:pic>
        <p:nvPicPr>
          <p:cNvPr id="8" name="圖片 7" descr="PP 官網1 2016-04-05_17-24-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714752"/>
            <a:ext cx="7429520" cy="2951156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846158"/>
          </a:xfrm>
        </p:spPr>
        <p:txBody>
          <a:bodyPr>
            <a:noAutofit/>
          </a:bodyPr>
          <a:lstStyle/>
          <a:p>
            <a:r>
              <a:rPr lang="en-US" altLang="zh-TW" sz="3600" b="1" dirty="0" smtClean="0"/>
              <a:t/>
            </a:r>
            <a:br>
              <a:rPr lang="en-US" altLang="zh-TW" sz="3600" b="1" dirty="0" smtClean="0"/>
            </a:br>
            <a:r>
              <a:rPr lang="zh-TW" altLang="en-US" sz="3600" b="1" dirty="0" smtClean="0"/>
              <a:t>一、架設網站 </a:t>
            </a:r>
            <a:r>
              <a:rPr lang="en-US" altLang="zh-TW" sz="3600" b="1" dirty="0" smtClean="0"/>
              <a:t>:</a:t>
            </a:r>
            <a:r>
              <a:rPr lang="zh-TW" altLang="en-US" sz="3600" b="1" dirty="0" smtClean="0"/>
              <a:t>   </a:t>
            </a:r>
            <a:r>
              <a:rPr lang="en-US" altLang="zh-TW" sz="3600" b="1" dirty="0" smtClean="0"/>
              <a:t>2)</a:t>
            </a:r>
            <a:r>
              <a:rPr lang="zh-TW" altLang="en-US" sz="3600" b="1" dirty="0" smtClean="0"/>
              <a:t> 建置</a:t>
            </a:r>
            <a:r>
              <a:rPr lang="en-US" altLang="zh-TW" sz="3600" b="1" dirty="0" smtClean="0"/>
              <a:t>BLOG</a:t>
            </a:r>
            <a:r>
              <a:rPr lang="zh-TW" altLang="en-US" sz="3600" b="1" dirty="0" smtClean="0"/>
              <a:t>網站</a:t>
            </a:r>
            <a:endParaRPr lang="zh-TW" altLang="en-US" sz="3600" b="1" dirty="0"/>
          </a:p>
        </p:txBody>
      </p:sp>
      <p:pic>
        <p:nvPicPr>
          <p:cNvPr id="6" name="內容版面配置區 5" descr="PP BLOG 2016-04-05_18-06-46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1357298"/>
            <a:ext cx="7467600" cy="2714644"/>
          </a:xfrm>
        </p:spPr>
      </p:pic>
      <p:pic>
        <p:nvPicPr>
          <p:cNvPr id="9" name="圖片 8" descr="PP BLOG2 2016-04-05_18-06-4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571876"/>
            <a:ext cx="7358114" cy="3103971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846158"/>
          </a:xfrm>
        </p:spPr>
        <p:txBody>
          <a:bodyPr>
            <a:noAutofit/>
          </a:bodyPr>
          <a:lstStyle/>
          <a:p>
            <a:pPr algn="ctr"/>
            <a:r>
              <a:rPr lang="en-US" altLang="zh-TW" sz="3600" b="1" dirty="0" smtClean="0"/>
              <a:t/>
            </a:r>
            <a:br>
              <a:rPr lang="en-US" altLang="zh-TW" sz="3600" b="1" dirty="0" smtClean="0"/>
            </a:br>
            <a:r>
              <a:rPr lang="zh-TW" altLang="en-US" sz="3600" b="1" dirty="0" smtClean="0"/>
              <a:t>一、架設網站 </a:t>
            </a:r>
            <a:r>
              <a:rPr lang="en-US" altLang="zh-TW" sz="3600" b="1" dirty="0" smtClean="0"/>
              <a:t>:</a:t>
            </a:r>
            <a:r>
              <a:rPr lang="zh-TW" altLang="en-US" sz="3600" b="1" dirty="0" smtClean="0"/>
              <a:t>  </a:t>
            </a:r>
            <a:r>
              <a:rPr lang="en-US" altLang="zh-TW" sz="3600" b="1" dirty="0" smtClean="0"/>
              <a:t>3</a:t>
            </a:r>
            <a:r>
              <a:rPr lang="zh-TW" altLang="en-US" sz="3600" b="1" dirty="0" smtClean="0"/>
              <a:t> </a:t>
            </a:r>
            <a:r>
              <a:rPr lang="en-US" altLang="zh-TW" sz="3600" b="1" dirty="0" smtClean="0"/>
              <a:t>)</a:t>
            </a:r>
            <a:r>
              <a:rPr lang="zh-TW" altLang="en-US" sz="3600" b="1" dirty="0" smtClean="0"/>
              <a:t> 建置</a:t>
            </a:r>
            <a:r>
              <a:rPr lang="en-US" altLang="zh-TW" sz="3600" b="1" dirty="0" smtClean="0"/>
              <a:t>FB</a:t>
            </a:r>
            <a:r>
              <a:rPr lang="zh-TW" altLang="en-US" sz="3600" b="1" dirty="0" smtClean="0"/>
              <a:t>粉絲團</a:t>
            </a:r>
            <a:endParaRPr lang="zh-TW" altLang="en-US" sz="3600" b="1" dirty="0"/>
          </a:p>
        </p:txBody>
      </p:sp>
      <p:pic>
        <p:nvPicPr>
          <p:cNvPr id="8" name="內容版面配置區 7" descr="PP 粉絲團 2016-04-05_17-24-03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857232"/>
            <a:ext cx="7467600" cy="3232070"/>
          </a:xfrm>
        </p:spPr>
      </p:pic>
      <p:pic>
        <p:nvPicPr>
          <p:cNvPr id="11" name="圖片 10" descr="PP 社團 2016-04-05_17-24-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1" y="4115515"/>
            <a:ext cx="7500989" cy="274248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467600" cy="571504"/>
          </a:xfrm>
        </p:spPr>
        <p:txBody>
          <a:bodyPr>
            <a:noAutofit/>
          </a:bodyPr>
          <a:lstStyle/>
          <a:p>
            <a:r>
              <a:rPr lang="en-US" altLang="zh-TW" sz="3600" b="1" dirty="0" smtClean="0"/>
              <a:t/>
            </a:r>
            <a:br>
              <a:rPr lang="en-US" altLang="zh-TW" sz="3600" b="1" dirty="0" smtClean="0"/>
            </a:br>
            <a:r>
              <a:rPr lang="zh-TW" altLang="en-US" sz="3200" b="1" dirty="0" smtClean="0"/>
              <a:t>二、網路</a:t>
            </a:r>
            <a:r>
              <a:rPr lang="zh-TW" altLang="en-US" sz="3200" b="1" dirty="0" smtClean="0"/>
              <a:t>行銷 </a:t>
            </a:r>
            <a:r>
              <a:rPr lang="en-US" altLang="zh-TW" sz="3200" b="1" dirty="0" smtClean="0"/>
              <a:t>1)</a:t>
            </a:r>
            <a:r>
              <a:rPr lang="zh-TW" altLang="en-US" sz="3200" b="1" dirty="0" smtClean="0"/>
              <a:t>  </a:t>
            </a:r>
            <a:r>
              <a:rPr lang="zh-TW" altLang="en-US" sz="3200" b="1" dirty="0" smtClean="0"/>
              <a:t>內容行銷 </a:t>
            </a:r>
            <a:r>
              <a:rPr lang="en-US" altLang="zh-TW" sz="3200" b="1" dirty="0" smtClean="0"/>
              <a:t>: </a:t>
            </a:r>
            <a:r>
              <a:rPr lang="zh-TW" altLang="en-US" sz="3200" b="1" dirty="0" smtClean="0"/>
              <a:t>自動貼</a:t>
            </a:r>
            <a:r>
              <a:rPr lang="zh-TW" altLang="en-US" sz="3200" b="1" dirty="0" smtClean="0"/>
              <a:t>文</a:t>
            </a:r>
            <a:endParaRPr lang="zh-TW" altLang="en-US" sz="3200" b="1" dirty="0"/>
          </a:p>
        </p:txBody>
      </p:sp>
      <p:pic>
        <p:nvPicPr>
          <p:cNvPr id="7" name="內容版面配置區 6" descr="PP貼文2016-04-05_18-14-24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1571612"/>
            <a:ext cx="7467600" cy="4403907"/>
          </a:xfrm>
        </p:spPr>
      </p:pic>
      <p:pic>
        <p:nvPicPr>
          <p:cNvPr id="9" name="圖片 8" descr="logo 財神行銷 新版簡化-去背16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3429000"/>
            <a:ext cx="1016000" cy="74295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467600" cy="571504"/>
          </a:xfrm>
        </p:spPr>
        <p:txBody>
          <a:bodyPr>
            <a:noAutofit/>
          </a:bodyPr>
          <a:lstStyle/>
          <a:p>
            <a:r>
              <a:rPr lang="en-US" altLang="zh-TW" sz="3600" b="1" dirty="0" smtClean="0"/>
              <a:t/>
            </a:r>
            <a:br>
              <a:rPr lang="en-US" altLang="zh-TW" sz="3600" b="1" dirty="0" smtClean="0"/>
            </a:br>
            <a:r>
              <a:rPr lang="zh-TW" altLang="en-US" sz="3200" b="1" dirty="0" smtClean="0"/>
              <a:t>二、網路</a:t>
            </a:r>
            <a:r>
              <a:rPr lang="zh-TW" altLang="en-US" sz="3200" b="1" dirty="0" smtClean="0"/>
              <a:t>行銷 </a:t>
            </a:r>
            <a:r>
              <a:rPr lang="en-US" altLang="zh-TW" sz="3200" b="1" dirty="0" smtClean="0"/>
              <a:t>1)</a:t>
            </a:r>
            <a:r>
              <a:rPr lang="zh-TW" altLang="en-US" sz="3200" b="1" dirty="0" smtClean="0"/>
              <a:t>  </a:t>
            </a:r>
            <a:r>
              <a:rPr lang="zh-TW" altLang="en-US" sz="3200" b="1" dirty="0" smtClean="0"/>
              <a:t>內容行銷 </a:t>
            </a:r>
            <a:r>
              <a:rPr lang="en-US" altLang="zh-TW" sz="3200" b="1" dirty="0" smtClean="0"/>
              <a:t>: </a:t>
            </a:r>
            <a:r>
              <a:rPr lang="zh-TW" altLang="en-US" sz="3200" b="1" dirty="0" smtClean="0"/>
              <a:t>自動貼</a:t>
            </a:r>
            <a:r>
              <a:rPr lang="zh-TW" altLang="en-US" sz="3200" b="1" dirty="0" smtClean="0"/>
              <a:t>文</a:t>
            </a:r>
            <a:endParaRPr lang="zh-TW" altLang="en-US" sz="3200" b="1" dirty="0"/>
          </a:p>
        </p:txBody>
      </p:sp>
      <p:pic>
        <p:nvPicPr>
          <p:cNvPr id="6" name="內容版面配置區 5" descr="PP自動貼文2016-04-05_18-14-24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57224" y="1643050"/>
            <a:ext cx="6929486" cy="4873625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715304" cy="571504"/>
          </a:xfrm>
        </p:spPr>
        <p:txBody>
          <a:bodyPr>
            <a:noAutofit/>
          </a:bodyPr>
          <a:lstStyle/>
          <a:p>
            <a:r>
              <a:rPr lang="en-US" altLang="zh-TW" sz="3600" b="1" dirty="0" smtClean="0"/>
              <a:t/>
            </a:r>
            <a:br>
              <a:rPr lang="en-US" altLang="zh-TW" sz="3600" b="1" dirty="0" smtClean="0"/>
            </a:br>
            <a:r>
              <a:rPr lang="zh-TW" altLang="en-US" sz="3200" b="1" dirty="0" smtClean="0"/>
              <a:t>二、網路</a:t>
            </a:r>
            <a:r>
              <a:rPr lang="zh-TW" altLang="en-US" sz="3200" b="1" dirty="0" smtClean="0"/>
              <a:t>行銷 </a:t>
            </a:r>
            <a:r>
              <a:rPr lang="zh-TW" altLang="en-US" sz="3200" b="1" dirty="0" smtClean="0"/>
              <a:t> </a:t>
            </a:r>
            <a:r>
              <a:rPr lang="en-US" altLang="zh-TW" sz="3200" dirty="0" smtClean="0"/>
              <a:t>2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 社群行銷：</a:t>
            </a:r>
            <a:r>
              <a:rPr lang="en-US" altLang="zh-TW" sz="3200" dirty="0" smtClean="0"/>
              <a:t>Buffer</a:t>
            </a:r>
            <a:r>
              <a:rPr lang="zh-TW" altLang="en-US" sz="3200" dirty="0" smtClean="0"/>
              <a:t>排程</a:t>
            </a:r>
            <a:endParaRPr lang="en-US" altLang="zh-TW" sz="3200" dirty="0" smtClean="0"/>
          </a:p>
        </p:txBody>
      </p:sp>
      <p:pic>
        <p:nvPicPr>
          <p:cNvPr id="7" name="內容版面配置區 6" descr="PP buffer 2016-04-05_17-34-04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1214422"/>
            <a:ext cx="7429552" cy="5000660"/>
          </a:xfrm>
        </p:spPr>
      </p:pic>
      <p:pic>
        <p:nvPicPr>
          <p:cNvPr id="8" name="圖片 7" descr="logo 財神行銷 新版簡化-去背16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5572140"/>
            <a:ext cx="1016000" cy="74295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715304" cy="571504"/>
          </a:xfrm>
        </p:spPr>
        <p:txBody>
          <a:bodyPr>
            <a:noAutofit/>
          </a:bodyPr>
          <a:lstStyle/>
          <a:p>
            <a:r>
              <a:rPr lang="en-US" altLang="zh-TW" sz="3600" b="1" dirty="0" smtClean="0"/>
              <a:t/>
            </a:r>
            <a:br>
              <a:rPr lang="en-US" altLang="zh-TW" sz="3600" b="1" dirty="0" smtClean="0"/>
            </a:br>
            <a:r>
              <a:rPr lang="zh-TW" altLang="en-US" sz="3200" b="1" dirty="0" smtClean="0"/>
              <a:t>二、網路</a:t>
            </a:r>
            <a:r>
              <a:rPr lang="zh-TW" altLang="en-US" sz="3200" b="1" dirty="0" smtClean="0"/>
              <a:t>行銷  </a:t>
            </a:r>
            <a:r>
              <a:rPr lang="en-US" sz="3200" dirty="0" smtClean="0"/>
              <a:t>3</a:t>
            </a:r>
            <a:r>
              <a:rPr lang="en-US" sz="3200" dirty="0" smtClean="0"/>
              <a:t>) </a:t>
            </a:r>
            <a:r>
              <a:rPr lang="zh-TW" altLang="en-US" sz="3200" dirty="0" smtClean="0"/>
              <a:t>廣告行銷</a:t>
            </a:r>
            <a:r>
              <a:rPr lang="en-US" sz="3200" dirty="0" smtClean="0"/>
              <a:t> : FB</a:t>
            </a:r>
            <a:r>
              <a:rPr lang="zh-TW" altLang="en-US" sz="3200" dirty="0" smtClean="0"/>
              <a:t>廣告</a:t>
            </a:r>
            <a:endParaRPr lang="en-US" altLang="zh-TW" sz="3200" dirty="0" smtClean="0"/>
          </a:p>
        </p:txBody>
      </p:sp>
      <p:pic>
        <p:nvPicPr>
          <p:cNvPr id="6" name="內容版面配置區 5" descr="PP FB廣告 2016-04-05_17-30-42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428736"/>
            <a:ext cx="7686700" cy="4929222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371</TotalTime>
  <Words>140</Words>
  <Application>Microsoft Office PowerPoint</Application>
  <PresentationFormat>如螢幕大小 (4:3)</PresentationFormat>
  <Paragraphs>40</Paragraphs>
  <Slides>17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Oriel</vt:lpstr>
      <vt:lpstr>網路行銷實戰策略地圖 成功案例分享-葡眾行銷</vt:lpstr>
      <vt:lpstr>網路行銷策略地圖</vt:lpstr>
      <vt:lpstr> 一、架設網站 :   1) 建置官方網站</vt:lpstr>
      <vt:lpstr> 一、架設網站 :   2) 建置BLOG網站</vt:lpstr>
      <vt:lpstr> 一、架設網站 :  3 ) 建置FB粉絲團</vt:lpstr>
      <vt:lpstr> 二、網路行銷 1)  內容行銷 : 自動貼文</vt:lpstr>
      <vt:lpstr> 二、網路行銷 1)  內容行銷 : 自動貼文</vt:lpstr>
      <vt:lpstr> 二、網路行銷  2) 社群行銷：Buffer排程</vt:lpstr>
      <vt:lpstr> 二、網路行銷  3) 廣告行銷 : FB廣告</vt:lpstr>
      <vt:lpstr> 二、網路行銷  4) 自動表單 : getresponse</vt:lpstr>
      <vt:lpstr> 二、網路行銷  4) 自動回信 : getresponse</vt:lpstr>
      <vt:lpstr> 三、實體行銷  1)傳銷3S: 零售.推荐與輔導</vt:lpstr>
      <vt:lpstr>   三、實體行銷    2)運作模式: 1對1.家庭OPP及會場聚會  </vt:lpstr>
      <vt:lpstr>網路行銷績效與流量1</vt:lpstr>
      <vt:lpstr>網路行銷績效與流量2</vt:lpstr>
      <vt:lpstr>網路行銷績效與流量3</vt:lpstr>
      <vt:lpstr>投影片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網路行銷實戰策略 成功案例分享-葡眾行銷</dc:title>
  <dc:creator>user</dc:creator>
  <cp:lastModifiedBy>user</cp:lastModifiedBy>
  <cp:revision>31</cp:revision>
  <dcterms:created xsi:type="dcterms:W3CDTF">2016-04-05T09:32:20Z</dcterms:created>
  <dcterms:modified xsi:type="dcterms:W3CDTF">2016-04-05T15:44:12Z</dcterms:modified>
</cp:coreProperties>
</file>